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Relationship Id="rId7" Type="http://schemas.openxmlformats.org/officeDocument/2006/relationships/image" Target="../media/image148.png"/><Relationship Id="rId8" Type="http://schemas.openxmlformats.org/officeDocument/2006/relationships/image" Target="../media/image149.png"/><Relationship Id="rId9" Type="http://schemas.openxmlformats.org/officeDocument/2006/relationships/image" Target="../media/image15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Relationship Id="rId9" Type="http://schemas.openxmlformats.org/officeDocument/2006/relationships/image" Target="../media/image158.png"/><Relationship Id="rId10" Type="http://schemas.openxmlformats.org/officeDocument/2006/relationships/image" Target="../media/image15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Relationship Id="rId7" Type="http://schemas.openxmlformats.org/officeDocument/2006/relationships/image" Target="../media/image165.png"/><Relationship Id="rId8" Type="http://schemas.openxmlformats.org/officeDocument/2006/relationships/image" Target="../media/image166.png"/><Relationship Id="rId9" Type="http://schemas.openxmlformats.org/officeDocument/2006/relationships/image" Target="../media/image167.png"/><Relationship Id="rId10" Type="http://schemas.openxmlformats.org/officeDocument/2006/relationships/image" Target="../media/image168.png"/><Relationship Id="rId11" Type="http://schemas.openxmlformats.org/officeDocument/2006/relationships/image" Target="../media/image16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75.png"/><Relationship Id="rId8" Type="http://schemas.openxmlformats.org/officeDocument/2006/relationships/image" Target="../media/image176.png"/><Relationship Id="rId9" Type="http://schemas.openxmlformats.org/officeDocument/2006/relationships/image" Target="../media/image17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8.png"/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Relationship Id="rId6" Type="http://schemas.openxmlformats.org/officeDocument/2006/relationships/image" Target="../media/image182.png"/><Relationship Id="rId7" Type="http://schemas.openxmlformats.org/officeDocument/2006/relationships/image" Target="../media/image183.png"/><Relationship Id="rId8" Type="http://schemas.openxmlformats.org/officeDocument/2006/relationships/image" Target="../media/image184.png"/><Relationship Id="rId9" Type="http://schemas.openxmlformats.org/officeDocument/2006/relationships/image" Target="../media/image18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6.png"/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Relationship Id="rId7" Type="http://schemas.openxmlformats.org/officeDocument/2006/relationships/image" Target="../media/image191.png"/><Relationship Id="rId8" Type="http://schemas.openxmlformats.org/officeDocument/2006/relationships/image" Target="../media/image192.png"/><Relationship Id="rId9" Type="http://schemas.openxmlformats.org/officeDocument/2006/relationships/image" Target="../media/image19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1.png"/><Relationship Id="rId3" Type="http://schemas.openxmlformats.org/officeDocument/2006/relationships/image" Target="../media/image202.png"/><Relationship Id="rId4" Type="http://schemas.openxmlformats.org/officeDocument/2006/relationships/image" Target="../media/image203.png"/><Relationship Id="rId5" Type="http://schemas.openxmlformats.org/officeDocument/2006/relationships/image" Target="../media/image204.png"/><Relationship Id="rId6" Type="http://schemas.openxmlformats.org/officeDocument/2006/relationships/image" Target="../media/image205.png"/><Relationship Id="rId7" Type="http://schemas.openxmlformats.org/officeDocument/2006/relationships/image" Target="../media/image206.png"/><Relationship Id="rId8" Type="http://schemas.openxmlformats.org/officeDocument/2006/relationships/image" Target="../media/image207.png"/><Relationship Id="rId9" Type="http://schemas.openxmlformats.org/officeDocument/2006/relationships/image" Target="../media/image208.png"/><Relationship Id="rId10" Type="http://schemas.openxmlformats.org/officeDocument/2006/relationships/image" Target="../media/image209.png"/><Relationship Id="rId11" Type="http://schemas.openxmlformats.org/officeDocument/2006/relationships/image" Target="../media/image21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image" Target="../media/image37.png"/><Relationship Id="rId14" Type="http://schemas.openxmlformats.org/officeDocument/2006/relationships/image" Target="../media/image38.png"/><Relationship Id="rId15" Type="http://schemas.openxmlformats.org/officeDocument/2006/relationships/image" Target="../media/image39.png"/><Relationship Id="rId16" Type="http://schemas.openxmlformats.org/officeDocument/2006/relationships/image" Target="../media/image40.png"/><Relationship Id="rId17" Type="http://schemas.openxmlformats.org/officeDocument/2006/relationships/image" Target="../media/image41.png"/><Relationship Id="rId18" Type="http://schemas.openxmlformats.org/officeDocument/2006/relationships/image" Target="../media/image42.png"/><Relationship Id="rId19" Type="http://schemas.openxmlformats.org/officeDocument/2006/relationships/image" Target="../media/image43.png"/><Relationship Id="rId20" Type="http://schemas.openxmlformats.org/officeDocument/2006/relationships/image" Target="../media/image44.png"/><Relationship Id="rId21" Type="http://schemas.openxmlformats.org/officeDocument/2006/relationships/image" Target="../media/image45.png"/><Relationship Id="rId22" Type="http://schemas.openxmlformats.org/officeDocument/2006/relationships/image" Target="../media/image46.png"/><Relationship Id="rId23" Type="http://schemas.openxmlformats.org/officeDocument/2006/relationships/image" Target="../media/image47.png"/><Relationship Id="rId24" Type="http://schemas.openxmlformats.org/officeDocument/2006/relationships/image" Target="../media/image48.png"/><Relationship Id="rId25" Type="http://schemas.openxmlformats.org/officeDocument/2006/relationships/image" Target="../media/image49.png"/><Relationship Id="rId26" Type="http://schemas.openxmlformats.org/officeDocument/2006/relationships/image" Target="../media/image50.png"/><Relationship Id="rId27" Type="http://schemas.openxmlformats.org/officeDocument/2006/relationships/image" Target="../media/image51.png"/><Relationship Id="rId28" Type="http://schemas.openxmlformats.org/officeDocument/2006/relationships/image" Target="../media/image5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Relationship Id="rId11" Type="http://schemas.openxmlformats.org/officeDocument/2006/relationships/image" Target="../media/image72.png"/><Relationship Id="rId12" Type="http://schemas.openxmlformats.org/officeDocument/2006/relationships/image" Target="../media/image73.png"/><Relationship Id="rId13" Type="http://schemas.openxmlformats.org/officeDocument/2006/relationships/image" Target="../media/image74.png"/><Relationship Id="rId14" Type="http://schemas.openxmlformats.org/officeDocument/2006/relationships/image" Target="../media/image75.png"/><Relationship Id="rId15" Type="http://schemas.openxmlformats.org/officeDocument/2006/relationships/image" Target="../media/image76.png"/><Relationship Id="rId16" Type="http://schemas.openxmlformats.org/officeDocument/2006/relationships/image" Target="../media/image77.png"/><Relationship Id="rId17" Type="http://schemas.openxmlformats.org/officeDocument/2006/relationships/image" Target="../media/image78.png"/><Relationship Id="rId18" Type="http://schemas.openxmlformats.org/officeDocument/2006/relationships/image" Target="../media/image79.png"/><Relationship Id="rId19" Type="http://schemas.openxmlformats.org/officeDocument/2006/relationships/image" Target="../media/image80.png"/><Relationship Id="rId20" Type="http://schemas.openxmlformats.org/officeDocument/2006/relationships/image" Target="../media/image81.png"/><Relationship Id="rId21" Type="http://schemas.openxmlformats.org/officeDocument/2006/relationships/image" Target="../media/image82.png"/><Relationship Id="rId22" Type="http://schemas.openxmlformats.org/officeDocument/2006/relationships/image" Target="../media/image83.png"/><Relationship Id="rId23" Type="http://schemas.openxmlformats.org/officeDocument/2006/relationships/image" Target="../media/image84.png"/><Relationship Id="rId24" Type="http://schemas.openxmlformats.org/officeDocument/2006/relationships/image" Target="../media/image85.png"/><Relationship Id="rId25" Type="http://schemas.openxmlformats.org/officeDocument/2006/relationships/image" Target="../media/image86.png"/><Relationship Id="rId26" Type="http://schemas.openxmlformats.org/officeDocument/2006/relationships/image" Target="../media/image87.png"/><Relationship Id="rId27" Type="http://schemas.openxmlformats.org/officeDocument/2006/relationships/image" Target="../media/image88.png"/><Relationship Id="rId28" Type="http://schemas.openxmlformats.org/officeDocument/2006/relationships/image" Target="../media/image89.png"/><Relationship Id="rId29" Type="http://schemas.openxmlformats.org/officeDocument/2006/relationships/image" Target="../media/image90.png"/><Relationship Id="rId30" Type="http://schemas.openxmlformats.org/officeDocument/2006/relationships/image" Target="../media/image91.png"/><Relationship Id="rId31" Type="http://schemas.openxmlformats.org/officeDocument/2006/relationships/image" Target="../media/image92.png"/><Relationship Id="rId32" Type="http://schemas.openxmlformats.org/officeDocument/2006/relationships/image" Target="../media/image93.png"/><Relationship Id="rId33" Type="http://schemas.openxmlformats.org/officeDocument/2006/relationships/image" Target="../media/image94.png"/><Relationship Id="rId34" Type="http://schemas.openxmlformats.org/officeDocument/2006/relationships/image" Target="../media/image95.png"/><Relationship Id="rId35" Type="http://schemas.openxmlformats.org/officeDocument/2006/relationships/image" Target="../media/image96.png"/><Relationship Id="rId36" Type="http://schemas.openxmlformats.org/officeDocument/2006/relationships/image" Target="../media/image97.png"/><Relationship Id="rId37" Type="http://schemas.openxmlformats.org/officeDocument/2006/relationships/image" Target="../media/image9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Relationship Id="rId9" Type="http://schemas.openxmlformats.org/officeDocument/2006/relationships/image" Target="../media/image106.png"/><Relationship Id="rId10" Type="http://schemas.openxmlformats.org/officeDocument/2006/relationships/image" Target="../media/image10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Relationship Id="rId9" Type="http://schemas.openxmlformats.org/officeDocument/2006/relationships/image" Target="../media/image115.png"/><Relationship Id="rId10" Type="http://schemas.openxmlformats.org/officeDocument/2006/relationships/image" Target="../media/image116.png"/><Relationship Id="rId11" Type="http://schemas.openxmlformats.org/officeDocument/2006/relationships/image" Target="../media/image117.png"/><Relationship Id="rId12" Type="http://schemas.openxmlformats.org/officeDocument/2006/relationships/image" Target="../media/image118.png"/><Relationship Id="rId13" Type="http://schemas.openxmlformats.org/officeDocument/2006/relationships/image" Target="../media/image119.png"/><Relationship Id="rId14" Type="http://schemas.openxmlformats.org/officeDocument/2006/relationships/image" Target="../media/image120.png"/><Relationship Id="rId15" Type="http://schemas.openxmlformats.org/officeDocument/2006/relationships/image" Target="../media/image121.png"/><Relationship Id="rId16" Type="http://schemas.openxmlformats.org/officeDocument/2006/relationships/image" Target="../media/image122.png"/><Relationship Id="rId17" Type="http://schemas.openxmlformats.org/officeDocument/2006/relationships/image" Target="../media/image123.png"/><Relationship Id="rId18" Type="http://schemas.openxmlformats.org/officeDocument/2006/relationships/image" Target="../media/image12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8" Type="http://schemas.openxmlformats.org/officeDocument/2006/relationships/image" Target="../media/image131.png"/><Relationship Id="rId9" Type="http://schemas.openxmlformats.org/officeDocument/2006/relationships/image" Target="../media/image132.png"/><Relationship Id="rId10" Type="http://schemas.openxmlformats.org/officeDocument/2006/relationships/image" Target="../media/image133.png"/><Relationship Id="rId11" Type="http://schemas.openxmlformats.org/officeDocument/2006/relationships/image" Target="../media/image13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Relationship Id="rId9" Type="http://schemas.openxmlformats.org/officeDocument/2006/relationships/image" Target="../media/image14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8023" y="285255"/>
            <a:ext cx="17652594" cy="9718837"/>
            <a:chOff x="308023" y="285255"/>
            <a:chExt cx="17652594" cy="97188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023" y="285255"/>
              <a:ext cx="17652594" cy="97188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6521164"/>
            <a:ext cx="18573013" cy="6171429"/>
            <a:chOff x="0" y="6521164"/>
            <a:chExt cx="18573013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521164"/>
              <a:ext cx="18573013" cy="617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480000">
            <a:off x="-1278255" y="1594734"/>
            <a:ext cx="10844848" cy="73468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04294" y="7488980"/>
            <a:ext cx="3764643" cy="21935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480000">
            <a:off x="6922699" y="1550470"/>
            <a:ext cx="12330534" cy="73468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09214" y="5018095"/>
            <a:ext cx="10267275" cy="5399097"/>
            <a:chOff x="4009214" y="5018095"/>
            <a:chExt cx="10267275" cy="53990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72017" y="2670953"/>
              <a:ext cx="20534551" cy="10798194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09214" y="5018095"/>
              <a:ext cx="10267275" cy="539909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09232" y="1700442"/>
            <a:ext cx="9043414" cy="255044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15169" y="1042036"/>
            <a:ext cx="5828818" cy="96225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2334" y="7598945"/>
            <a:ext cx="2949438" cy="20260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5547" y="8502500"/>
            <a:ext cx="831094" cy="2103214"/>
            <a:chOff x="-415547" y="8502500"/>
            <a:chExt cx="831094" cy="21032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5547" y="8502500"/>
              <a:ext cx="831094" cy="21032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91999" y="0"/>
            <a:ext cx="4893715" cy="6677803"/>
            <a:chOff x="13391999" y="0"/>
            <a:chExt cx="4893715" cy="66778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91999" y="0"/>
              <a:ext cx="4893715" cy="667780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51429" y="9539048"/>
            <a:ext cx="410311" cy="35236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2915" y="9539048"/>
            <a:ext cx="3496549" cy="4290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23007" y="9720825"/>
            <a:ext cx="12546071" cy="20494"/>
            <a:chOff x="4323007" y="9720825"/>
            <a:chExt cx="12546071" cy="2049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23007" y="9720825"/>
              <a:ext cx="12546071" cy="204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12144" y="-711827"/>
            <a:ext cx="2461426" cy="1994164"/>
            <a:chOff x="7912144" y="-711827"/>
            <a:chExt cx="2461426" cy="199416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12144" y="-711827"/>
              <a:ext cx="2461426" cy="199416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80755" y="190020"/>
            <a:ext cx="1238886" cy="101902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07840" y="1575107"/>
            <a:ext cx="11596905" cy="117102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E5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8023" y="285255"/>
            <a:ext cx="17652594" cy="9718837"/>
            <a:chOff x="308023" y="285255"/>
            <a:chExt cx="17652594" cy="97188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023" y="285255"/>
              <a:ext cx="17652594" cy="97188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51429" y="9539048"/>
            <a:ext cx="388130" cy="36983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2439" y="9539048"/>
            <a:ext cx="2929902" cy="42903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35145" y="1577860"/>
            <a:ext cx="7690657" cy="10190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12144" y="-711827"/>
            <a:ext cx="2461426" cy="1994164"/>
            <a:chOff x="7912144" y="-711827"/>
            <a:chExt cx="2461426" cy="199416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12144" y="-711827"/>
              <a:ext cx="2461426" cy="199416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80755" y="190020"/>
            <a:ext cx="1238886" cy="10190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80755" y="190020"/>
            <a:ext cx="1259991" cy="10094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92431" y="3052393"/>
            <a:ext cx="10349844" cy="6175752"/>
            <a:chOff x="1192431" y="3052393"/>
            <a:chExt cx="10349844" cy="61757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2431" y="3052393"/>
              <a:ext cx="10349844" cy="61757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47557" y="3035335"/>
            <a:ext cx="4617277" cy="6171429"/>
            <a:chOff x="12147557" y="3035335"/>
            <a:chExt cx="4617277" cy="617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47557" y="3035335"/>
              <a:ext cx="4617277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E5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8023" y="285255"/>
            <a:ext cx="17652594" cy="9718837"/>
            <a:chOff x="308023" y="285255"/>
            <a:chExt cx="17652594" cy="97188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023" y="285255"/>
              <a:ext cx="17652594" cy="97188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2439" y="9539048"/>
            <a:ext cx="2873825" cy="42903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35145" y="1577860"/>
            <a:ext cx="7690657" cy="10190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12144" y="-711827"/>
            <a:ext cx="2461426" cy="1994164"/>
            <a:chOff x="7912144" y="-711827"/>
            <a:chExt cx="2461426" cy="199416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2144" y="-711827"/>
              <a:ext cx="2461426" cy="199416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80755" y="190020"/>
            <a:ext cx="1238886" cy="1019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80755" y="190020"/>
            <a:ext cx="1259991" cy="100949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320763" y="9539048"/>
            <a:ext cx="418330" cy="3698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44280" y="2887161"/>
            <a:ext cx="8241372" cy="6449434"/>
            <a:chOff x="1344280" y="2887161"/>
            <a:chExt cx="8241372" cy="644943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4280" y="2887161"/>
              <a:ext cx="8241372" cy="644943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06699" y="2726563"/>
            <a:ext cx="5713660" cy="12570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559047" y="4155643"/>
            <a:ext cx="6171429" cy="5180952"/>
            <a:chOff x="10559047" y="4155643"/>
            <a:chExt cx="6171429" cy="518095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59047" y="4155643"/>
              <a:ext cx="6171429" cy="51809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E5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8023" y="285255"/>
            <a:ext cx="17652594" cy="9718837"/>
            <a:chOff x="308023" y="285255"/>
            <a:chExt cx="17652594" cy="97188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023" y="285255"/>
              <a:ext cx="17652594" cy="97188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2439" y="9539048"/>
            <a:ext cx="2929902" cy="42903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35145" y="1577860"/>
            <a:ext cx="7690657" cy="10190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12144" y="-711827"/>
            <a:ext cx="2461426" cy="1994164"/>
            <a:chOff x="7912144" y="-711827"/>
            <a:chExt cx="2461426" cy="199416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2144" y="-711827"/>
              <a:ext cx="2461426" cy="199416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80755" y="190020"/>
            <a:ext cx="1238886" cy="1019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80755" y="190020"/>
            <a:ext cx="1259991" cy="100949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376753" y="9539048"/>
            <a:ext cx="362873" cy="35236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75988" y="4765604"/>
            <a:ext cx="4655003" cy="7142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E5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8023" y="285255"/>
            <a:ext cx="17652594" cy="9718837"/>
            <a:chOff x="308023" y="285255"/>
            <a:chExt cx="17652594" cy="97188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023" y="285255"/>
              <a:ext cx="17652594" cy="97188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2439" y="9539048"/>
            <a:ext cx="2929902" cy="42903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35145" y="1577860"/>
            <a:ext cx="7690657" cy="10190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12144" y="-711827"/>
            <a:ext cx="2461426" cy="1994164"/>
            <a:chOff x="7912144" y="-711827"/>
            <a:chExt cx="2461426" cy="199416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2144" y="-711827"/>
              <a:ext cx="2461426" cy="199416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80755" y="190020"/>
            <a:ext cx="1238886" cy="1019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80755" y="190020"/>
            <a:ext cx="1259991" cy="100949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75988" y="4765604"/>
            <a:ext cx="4655003" cy="71427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235722" y="9539048"/>
            <a:ext cx="507321" cy="34284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E5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8023" y="285255"/>
            <a:ext cx="17652594" cy="9718837"/>
            <a:chOff x="308023" y="285255"/>
            <a:chExt cx="17652594" cy="97188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023" y="285255"/>
              <a:ext cx="17652594" cy="97188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2439" y="9539048"/>
            <a:ext cx="2929902" cy="42903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35145" y="1577860"/>
            <a:ext cx="7690657" cy="10190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12144" y="-711827"/>
            <a:ext cx="2461426" cy="1994164"/>
            <a:chOff x="7912144" y="-711827"/>
            <a:chExt cx="2461426" cy="199416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2144" y="-711827"/>
              <a:ext cx="2461426" cy="199416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80755" y="190020"/>
            <a:ext cx="1238886" cy="1019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80755" y="190020"/>
            <a:ext cx="1259991" cy="100949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75988" y="4765604"/>
            <a:ext cx="4655003" cy="71427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368382" y="9539048"/>
            <a:ext cx="370054" cy="35236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622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8023" y="285255"/>
            <a:ext cx="17652594" cy="9718837"/>
            <a:chOff x="308023" y="285255"/>
            <a:chExt cx="17652594" cy="97188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023" y="285255"/>
              <a:ext cx="17652594" cy="971883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241906" y="9539048"/>
            <a:ext cx="419378" cy="3523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12144" y="-711827"/>
            <a:ext cx="2461426" cy="1994164"/>
            <a:chOff x="7912144" y="-711827"/>
            <a:chExt cx="2461426" cy="19941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2144" y="-711827"/>
              <a:ext cx="2461426" cy="199416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80755" y="190019"/>
            <a:ext cx="1238877" cy="111296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2439" y="9539048"/>
            <a:ext cx="2069168" cy="42903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92475" y="4066286"/>
            <a:ext cx="4616305" cy="218516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5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8023" y="285255"/>
            <a:ext cx="17652594" cy="9718837"/>
            <a:chOff x="308023" y="285255"/>
            <a:chExt cx="17652594" cy="97188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023" y="285255"/>
              <a:ext cx="17652594" cy="97188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60000" y="-617143"/>
            <a:ext cx="18573013" cy="7024879"/>
            <a:chOff x="-160000" y="-617143"/>
            <a:chExt cx="18573013" cy="70248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0000" y="-617143"/>
              <a:ext cx="18573013" cy="702487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480000">
            <a:off x="-1857519" y="-104533"/>
            <a:ext cx="12056172" cy="74662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480000">
            <a:off x="7043816" y="215048"/>
            <a:ext cx="12330534" cy="73468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09214" y="-297548"/>
            <a:ext cx="10267275" cy="5399097"/>
            <a:chOff x="4009214" y="-297548"/>
            <a:chExt cx="10267275" cy="539909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-772017" y="-2644690"/>
              <a:ext cx="20534551" cy="10798194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4009214" y="-297548"/>
              <a:ext cx="10267275" cy="539909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5016" y="7491154"/>
            <a:ext cx="6874240" cy="231472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1042" y="6877118"/>
            <a:ext cx="5198879" cy="11403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728927" y="6569641"/>
            <a:ext cx="4487264" cy="3294426"/>
            <a:chOff x="12728927" y="6569641"/>
            <a:chExt cx="4487264" cy="329442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52738" y="9072221"/>
              <a:ext cx="4763954" cy="81903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3426113" y="6569641"/>
              <a:ext cx="3751982" cy="2626388"/>
              <a:chOff x="13426113" y="6569641"/>
              <a:chExt cx="3751982" cy="262638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426113" y="6569641"/>
                <a:ext cx="3751982" cy="262638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E5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264762" y="0"/>
            <a:ext cx="6020952" cy="10285714"/>
            <a:chOff x="12264762" y="0"/>
            <a:chExt cx="6020952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64762" y="0"/>
              <a:ext cx="6020952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64762" y="285255"/>
            <a:ext cx="5695855" cy="9718837"/>
            <a:chOff x="12264762" y="285255"/>
            <a:chExt cx="5695855" cy="97188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64762" y="285255"/>
              <a:ext cx="5695855" cy="971883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1134" y="5238545"/>
            <a:ext cx="4322311" cy="11359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91006" y="6791861"/>
            <a:ext cx="5425752" cy="2887345"/>
            <a:chOff x="991006" y="6791861"/>
            <a:chExt cx="5425752" cy="288734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2911" y="6753767"/>
              <a:ext cx="2992434" cy="244272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45331" y="6766033"/>
              <a:ext cx="493034" cy="2423672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3494913" y="6929336"/>
              <a:ext cx="2417828" cy="28571"/>
              <a:chOff x="3494913" y="6929336"/>
              <a:chExt cx="2417828" cy="2857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494913" y="6929336"/>
                <a:ext cx="2417828" cy="2857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997528" y="7439868"/>
              <a:ext cx="1915213" cy="28571"/>
              <a:chOff x="3997528" y="7439868"/>
              <a:chExt cx="1915213" cy="2857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97528" y="7439868"/>
                <a:ext cx="1915213" cy="2857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614316" y="7965844"/>
              <a:ext cx="2298426" cy="28571"/>
              <a:chOff x="3614316" y="7965844"/>
              <a:chExt cx="2298426" cy="2857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614316" y="7965844"/>
                <a:ext cx="2298426" cy="2857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026847" y="8479732"/>
              <a:ext cx="2885930" cy="28571"/>
              <a:chOff x="3026847" y="8479732"/>
              <a:chExt cx="2885930" cy="2857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26847" y="8479732"/>
                <a:ext cx="2885930" cy="2857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891502" y="8989069"/>
              <a:ext cx="4021240" cy="28571"/>
              <a:chOff x="1891502" y="8989069"/>
              <a:chExt cx="4021240" cy="2857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891502" y="8989069"/>
                <a:ext cx="4021240" cy="2857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8628410" y="1038531"/>
            <a:ext cx="7811546" cy="4785563"/>
            <a:chOff x="8628410" y="1038531"/>
            <a:chExt cx="7811546" cy="478556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00727" y="-1276160"/>
              <a:ext cx="15623093" cy="957112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28410" y="1038531"/>
              <a:ext cx="7811546" cy="478556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094686" y="5825777"/>
            <a:ext cx="6210959" cy="3681218"/>
            <a:chOff x="11094686" y="5825777"/>
            <a:chExt cx="6210959" cy="368121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49276" y="4045237"/>
              <a:ext cx="12421917" cy="7362435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094686" y="5825777"/>
              <a:ext cx="6210959" cy="368121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22589" y="1997572"/>
            <a:ext cx="4762585" cy="3333810"/>
            <a:chOff x="1322589" y="1997572"/>
            <a:chExt cx="4762585" cy="333381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22589" y="1997572"/>
              <a:ext cx="4762585" cy="33338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8023" y="285255"/>
            <a:ext cx="17652594" cy="9718837"/>
            <a:chOff x="308023" y="285255"/>
            <a:chExt cx="17652594" cy="97188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023" y="285255"/>
              <a:ext cx="17652594" cy="97188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26828" y="7418069"/>
            <a:ext cx="18739370" cy="3343395"/>
            <a:chOff x="-226828" y="7418069"/>
            <a:chExt cx="18739370" cy="33433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26828" y="7418069"/>
              <a:ext cx="18739370" cy="33433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12144" y="-711827"/>
            <a:ext cx="2461426" cy="1994164"/>
            <a:chOff x="7912144" y="-711827"/>
            <a:chExt cx="2461426" cy="199416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12144" y="-711827"/>
              <a:ext cx="2461426" cy="199416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87653" y="7675252"/>
            <a:ext cx="8518268" cy="10120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211602" y="8237859"/>
            <a:ext cx="379126" cy="368986"/>
            <a:chOff x="5211602" y="8237859"/>
            <a:chExt cx="379126" cy="3689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11602" y="8237859"/>
              <a:ext cx="379126" cy="3689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27023" y="7703050"/>
            <a:ext cx="379126" cy="368986"/>
            <a:chOff x="5527023" y="7703050"/>
            <a:chExt cx="379126" cy="3689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27023" y="7703050"/>
              <a:ext cx="379126" cy="36898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80755" y="190020"/>
            <a:ext cx="1113705" cy="100949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311239" y="9539048"/>
            <a:ext cx="427168" cy="37935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2915" y="9539048"/>
            <a:ext cx="3284054" cy="42903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07840" y="1575107"/>
            <a:ext cx="9884648" cy="10186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159578" y="2632993"/>
            <a:ext cx="5300821" cy="4269331"/>
            <a:chOff x="2159578" y="2632993"/>
            <a:chExt cx="5300821" cy="426933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2159578" y="2632993"/>
              <a:ext cx="5300821" cy="42693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67991" y="2810861"/>
            <a:ext cx="4320023" cy="787080"/>
            <a:chOff x="1367991" y="2810861"/>
            <a:chExt cx="4320023" cy="78708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740647" y="2468695"/>
              <a:ext cx="8640047" cy="1574161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67991" y="2810861"/>
              <a:ext cx="4320023" cy="78708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01913" y="2928303"/>
            <a:ext cx="2826626" cy="40011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853970" y="5158687"/>
            <a:ext cx="4320023" cy="787080"/>
            <a:chOff x="3853970" y="5158687"/>
            <a:chExt cx="4320023" cy="78708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45332" y="4816520"/>
              <a:ext cx="8640047" cy="1574161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53970" y="5158687"/>
              <a:ext cx="4320023" cy="787080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367246" y="5264046"/>
            <a:ext cx="2933226" cy="40011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67991" y="4376078"/>
            <a:ext cx="4320023" cy="787080"/>
            <a:chOff x="1367991" y="4376078"/>
            <a:chExt cx="4320023" cy="78708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740647" y="4033912"/>
              <a:ext cx="8640047" cy="1574161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67991" y="4376078"/>
              <a:ext cx="4320023" cy="787080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855217" y="4481265"/>
            <a:ext cx="2962188" cy="40011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853970" y="3593469"/>
            <a:ext cx="4320023" cy="787080"/>
            <a:chOff x="3853970" y="3593469"/>
            <a:chExt cx="4320023" cy="78708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45332" y="3251303"/>
              <a:ext cx="8640047" cy="1574161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53970" y="3593469"/>
              <a:ext cx="4320023" cy="787080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095398" y="3696722"/>
            <a:ext cx="3865883" cy="40963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67991" y="6335160"/>
            <a:ext cx="6883995" cy="733612"/>
            <a:chOff x="1367991" y="6335160"/>
            <a:chExt cx="6883995" cy="73361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67991" y="6335160"/>
              <a:ext cx="6883995" cy="733612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617853" y="6384729"/>
            <a:ext cx="5641665" cy="60674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142857" y="2827918"/>
            <a:ext cx="7969853" cy="3984926"/>
            <a:chOff x="9142857" y="2827918"/>
            <a:chExt cx="7969853" cy="398492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142857" y="2827918"/>
              <a:ext cx="7969853" cy="3984926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4674615" y="9004055"/>
            <a:ext cx="9905801" cy="92890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5547" y="8502500"/>
            <a:ext cx="831094" cy="2103214"/>
            <a:chOff x="-415547" y="8502500"/>
            <a:chExt cx="831094" cy="21032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5547" y="8502500"/>
              <a:ext cx="831094" cy="21032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91999" y="0"/>
            <a:ext cx="4893715" cy="6677803"/>
            <a:chOff x="13391999" y="0"/>
            <a:chExt cx="4893715" cy="66778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91999" y="0"/>
              <a:ext cx="4893715" cy="66778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1095" y="2290853"/>
            <a:ext cx="10466660" cy="6629810"/>
            <a:chOff x="1311095" y="2290853"/>
            <a:chExt cx="10466660" cy="66298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1095" y="2290853"/>
              <a:ext cx="10466660" cy="66298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90452" y="735812"/>
            <a:ext cx="4787659" cy="8651970"/>
            <a:chOff x="12190452" y="735812"/>
            <a:chExt cx="4787659" cy="86519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90452" y="735812"/>
              <a:ext cx="4787659" cy="865197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3603" y="1063717"/>
            <a:ext cx="6711912" cy="96816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30572" y="9539048"/>
            <a:ext cx="2443121" cy="39554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2915" y="9539048"/>
            <a:ext cx="3340130" cy="42903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322999" y="9730711"/>
            <a:ext cx="12546071" cy="20494"/>
            <a:chOff x="4322999" y="9730711"/>
            <a:chExt cx="12546071" cy="204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22999" y="9730711"/>
              <a:ext cx="12546071" cy="204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12144" y="-711827"/>
            <a:ext cx="2461426" cy="1994164"/>
            <a:chOff x="7912144" y="-711827"/>
            <a:chExt cx="2461426" cy="199416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12144" y="-711827"/>
              <a:ext cx="2461426" cy="199416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380755" y="190020"/>
            <a:ext cx="1113705" cy="10094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6828" y="9205504"/>
            <a:ext cx="18739370" cy="1735449"/>
            <a:chOff x="-226828" y="9205504"/>
            <a:chExt cx="18739370" cy="17354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6828" y="9205504"/>
              <a:ext cx="18739370" cy="17354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07841" y="1575107"/>
            <a:ext cx="11419714" cy="10575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97948" y="2954459"/>
            <a:ext cx="2117194" cy="54812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78405" y="2954459"/>
            <a:ext cx="2277499" cy="54812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20763" y="9539048"/>
            <a:ext cx="417682" cy="35236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2915" y="9539048"/>
            <a:ext cx="3340130" cy="45601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80755" y="190020"/>
            <a:ext cx="1239419" cy="109479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58862" y="2954459"/>
            <a:ext cx="1627270" cy="5481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28000" y="3746656"/>
            <a:ext cx="14029714" cy="950412"/>
            <a:chOff x="2128000" y="3746656"/>
            <a:chExt cx="14029714" cy="95041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28001" y="3762312"/>
              <a:ext cx="14029713" cy="919101"/>
              <a:chOff x="2128001" y="3762312"/>
              <a:chExt cx="14029713" cy="91910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4826864" y="3362752"/>
                <a:ext cx="28059425" cy="1838202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128001" y="3762312"/>
                <a:ext cx="14029713" cy="91910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128000" y="3746656"/>
              <a:ext cx="1597803" cy="950412"/>
              <a:chOff x="2128000" y="3746656"/>
              <a:chExt cx="1597803" cy="950412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2128002" y="3746656"/>
                <a:ext cx="1597801" cy="950412"/>
                <a:chOff x="2128002" y="3746656"/>
                <a:chExt cx="1597801" cy="950412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2128002" y="3746656"/>
                  <a:ext cx="1597801" cy="950412"/>
                </a:xfrm>
                <a:prstGeom prst="rect">
                  <a:avLst/>
                </a:prstGeom>
              </p:spPr>
            </p:pic>
          </p:grpSp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080382" y="4017696"/>
                <a:ext cx="1589938" cy="523795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2128000" y="5014634"/>
            <a:ext cx="14029713" cy="950412"/>
            <a:chOff x="2128000" y="5014634"/>
            <a:chExt cx="14029713" cy="95041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128001" y="5030290"/>
              <a:ext cx="14029713" cy="919101"/>
              <a:chOff x="2128001" y="5030290"/>
              <a:chExt cx="14029713" cy="91910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-4826864" y="4630730"/>
                <a:ext cx="28059425" cy="1838202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128001" y="5030290"/>
                <a:ext cx="14029713" cy="91910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128000" y="5014634"/>
              <a:ext cx="1597802" cy="950412"/>
              <a:chOff x="2128000" y="5014634"/>
              <a:chExt cx="1597802" cy="950412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2128002" y="5014634"/>
                <a:ext cx="1597801" cy="950412"/>
                <a:chOff x="2128002" y="5014634"/>
                <a:chExt cx="1597801" cy="950412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2128002" y="5014634"/>
                  <a:ext cx="1597801" cy="950412"/>
                </a:xfrm>
                <a:prstGeom prst="rect">
                  <a:avLst/>
                </a:prstGeom>
              </p:spPr>
            </p:pic>
          </p:grpSp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080383" y="5285672"/>
                <a:ext cx="1421338" cy="51427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128000" y="6282612"/>
            <a:ext cx="14029714" cy="950412"/>
            <a:chOff x="2128000" y="6282612"/>
            <a:chExt cx="14029714" cy="95041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128001" y="6298268"/>
              <a:ext cx="14029713" cy="919101"/>
              <a:chOff x="2128001" y="6298268"/>
              <a:chExt cx="14029713" cy="919101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-4826864" y="5898708"/>
                <a:ext cx="28059425" cy="1838202"/>
              </a:xfrm>
              <a:prstGeom prst="rect">
                <a:avLst/>
              </a:prstGeom>
            </p:spPr>
          </p:pic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2128001" y="6298268"/>
                <a:ext cx="14029713" cy="91910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128000" y="6282612"/>
              <a:ext cx="1597803" cy="950412"/>
              <a:chOff x="2128000" y="6282612"/>
              <a:chExt cx="1597803" cy="950412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2128002" y="6282612"/>
                <a:ext cx="1597801" cy="950412"/>
                <a:chOff x="2128002" y="6282612"/>
                <a:chExt cx="1597801" cy="950412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2128002" y="6282612"/>
                  <a:ext cx="1597801" cy="950412"/>
                </a:xfrm>
                <a:prstGeom prst="rect">
                  <a:avLst/>
                </a:prstGeom>
              </p:spPr>
            </p:pic>
          </p:grpSp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2080382" y="6553650"/>
                <a:ext cx="1589938" cy="51427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4219838" y="3857333"/>
            <a:ext cx="11662808" cy="768506"/>
            <a:chOff x="4219838" y="3857333"/>
            <a:chExt cx="11662808" cy="76850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177934" y="3831706"/>
              <a:ext cx="3549062" cy="836339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138858" y="3815430"/>
              <a:ext cx="3252929" cy="851996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158392" y="3823563"/>
              <a:ext cx="3381386" cy="851996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177915" y="6508249"/>
            <a:ext cx="2571424" cy="501215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138848" y="6491974"/>
            <a:ext cx="2571424" cy="501215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158372" y="6500107"/>
            <a:ext cx="2571424" cy="501215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4177925" y="5033192"/>
            <a:ext cx="3292310" cy="851996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2138858" y="5196732"/>
            <a:ext cx="2967510" cy="501215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8158382" y="5025049"/>
            <a:ext cx="2867653" cy="85199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2128002" y="7566246"/>
            <a:ext cx="14029713" cy="919101"/>
            <a:chOff x="2128002" y="7566246"/>
            <a:chExt cx="14029713" cy="919101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-4826864" y="7166687"/>
              <a:ext cx="28059425" cy="1838202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128002" y="7566246"/>
              <a:ext cx="14029713" cy="91910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128002" y="7550590"/>
            <a:ext cx="1597801" cy="950412"/>
            <a:chOff x="2128002" y="7550590"/>
            <a:chExt cx="1597801" cy="950412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128002" y="7550590"/>
              <a:ext cx="1597801" cy="950412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2080382" y="7802582"/>
            <a:ext cx="1290834" cy="514272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4177934" y="7791573"/>
            <a:ext cx="11822882" cy="501215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7912144" y="-711827"/>
            <a:ext cx="2461426" cy="1994164"/>
            <a:chOff x="7912144" y="-711827"/>
            <a:chExt cx="2461426" cy="1994164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912144" y="-711827"/>
              <a:ext cx="2461426" cy="1994164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8380755" y="190020"/>
            <a:ext cx="1113705" cy="10094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8023" y="285255"/>
            <a:ext cx="17652594" cy="9718837"/>
            <a:chOff x="308023" y="285255"/>
            <a:chExt cx="17652594" cy="97188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023" y="285255"/>
              <a:ext cx="17652594" cy="97188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2144" y="-711827"/>
            <a:ext cx="2461426" cy="1994164"/>
            <a:chOff x="7912144" y="-711827"/>
            <a:chExt cx="2461426" cy="19941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12144" y="-711827"/>
              <a:ext cx="2461426" cy="199416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80755" y="190020"/>
            <a:ext cx="1239371" cy="102515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07840" y="1575107"/>
            <a:ext cx="8274133" cy="10186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26828" y="9205504"/>
            <a:ext cx="18739370" cy="1735449"/>
            <a:chOff x="-226828" y="9205504"/>
            <a:chExt cx="18739370" cy="173544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6828" y="9205504"/>
              <a:ext cx="18739370" cy="173544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320763" y="9539048"/>
            <a:ext cx="419368" cy="37935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2915" y="9539048"/>
            <a:ext cx="3792949" cy="42903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6475875" y="250749"/>
            <a:ext cx="31237464" cy="1110144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45579" y="1519239"/>
            <a:ext cx="3318794" cy="112571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8023" y="285255"/>
            <a:ext cx="17652594" cy="9718837"/>
            <a:chOff x="308023" y="285255"/>
            <a:chExt cx="17652594" cy="97188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023" y="285255"/>
              <a:ext cx="17652594" cy="97188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2144" y="-711827"/>
            <a:ext cx="2461426" cy="1994164"/>
            <a:chOff x="7912144" y="-711827"/>
            <a:chExt cx="2461426" cy="19941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12144" y="-711827"/>
              <a:ext cx="2461426" cy="199416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80755" y="190020"/>
            <a:ext cx="1239371" cy="102515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07840" y="1575107"/>
            <a:ext cx="8385057" cy="10186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26828" y="9205504"/>
            <a:ext cx="18739370" cy="1735449"/>
            <a:chOff x="-226828" y="9205504"/>
            <a:chExt cx="18739370" cy="173544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6828" y="9205504"/>
              <a:ext cx="18739370" cy="173544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320763" y="9539048"/>
            <a:ext cx="410740" cy="35236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2915" y="9539048"/>
            <a:ext cx="3792949" cy="4290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179459" y="1414699"/>
            <a:ext cx="4316427" cy="4316427"/>
            <a:chOff x="5179459" y="1414699"/>
            <a:chExt cx="4316427" cy="43164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79459" y="1414699"/>
              <a:ext cx="4316427" cy="43164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9783" y="2890226"/>
            <a:ext cx="4965326" cy="5681800"/>
            <a:chOff x="1029783" y="2890226"/>
            <a:chExt cx="4965326" cy="56818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9783" y="2890226"/>
              <a:ext cx="4965326" cy="56818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463113" y="3617111"/>
            <a:ext cx="6171429" cy="6456117"/>
            <a:chOff x="4463113" y="3617111"/>
            <a:chExt cx="6171429" cy="645611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63113" y="3617111"/>
              <a:ext cx="6171429" cy="64561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95886" y="4921793"/>
            <a:ext cx="3960866" cy="3960866"/>
            <a:chOff x="9495886" y="4921793"/>
            <a:chExt cx="3960866" cy="396086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95886" y="4921793"/>
              <a:ext cx="3960866" cy="396086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247087" y="5142857"/>
            <a:ext cx="2418842" cy="2418842"/>
            <a:chOff x="14247087" y="5142857"/>
            <a:chExt cx="2418842" cy="241884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247087" y="5142857"/>
              <a:ext cx="2418842" cy="241884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980102" y="7361373"/>
            <a:ext cx="2952812" cy="1210653"/>
            <a:chOff x="13980102" y="7361373"/>
            <a:chExt cx="2952812" cy="121065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980102" y="7361373"/>
              <a:ext cx="2952812" cy="121065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566833" y="2388387"/>
            <a:ext cx="5072024" cy="2754470"/>
            <a:chOff x="12566833" y="2388387"/>
            <a:chExt cx="5072024" cy="275447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566833" y="2388387"/>
              <a:ext cx="5072024" cy="275447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929202" y="1340716"/>
            <a:ext cx="5240104" cy="5240104"/>
            <a:chOff x="7929202" y="1340716"/>
            <a:chExt cx="5240104" cy="524010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29202" y="1340716"/>
              <a:ext cx="5240104" cy="524010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24571" y="-1014896"/>
            <a:ext cx="6171429" cy="5370478"/>
            <a:chOff x="11324571" y="-1014896"/>
            <a:chExt cx="6171429" cy="537047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324571" y="-1014896"/>
              <a:ext cx="6171429" cy="537047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29783" y="877218"/>
            <a:ext cx="6171429" cy="1586250"/>
            <a:chOff x="1029783" y="877218"/>
            <a:chExt cx="6171429" cy="158625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29783" y="877218"/>
              <a:ext cx="6171429" cy="15862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8023" y="285255"/>
            <a:ext cx="17652594" cy="9718837"/>
            <a:chOff x="308023" y="285255"/>
            <a:chExt cx="17652594" cy="97188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023" y="285255"/>
              <a:ext cx="17652594" cy="97188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2144" y="-711827"/>
            <a:ext cx="2461426" cy="1994164"/>
            <a:chOff x="7912144" y="-711827"/>
            <a:chExt cx="2461426" cy="19941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12144" y="-711827"/>
              <a:ext cx="2461426" cy="199416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80755" y="190020"/>
            <a:ext cx="1239371" cy="102515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07840" y="1575107"/>
            <a:ext cx="8356486" cy="10186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26828" y="9205504"/>
            <a:ext cx="18739370" cy="1735449"/>
            <a:chOff x="-226828" y="9205504"/>
            <a:chExt cx="18739370" cy="173544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6828" y="9205504"/>
              <a:ext cx="18739370" cy="173544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320763" y="9539048"/>
            <a:ext cx="417892" cy="35236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2915" y="9539048"/>
            <a:ext cx="3792949" cy="42903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492444" y="-503449"/>
            <a:ext cx="23270603" cy="1261156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912144" y="-711827"/>
            <a:ext cx="2461426" cy="1994164"/>
            <a:chOff x="7912144" y="-711827"/>
            <a:chExt cx="2461426" cy="199416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12144" y="-711827"/>
              <a:ext cx="2461426" cy="199416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380755" y="190020"/>
            <a:ext cx="1239419" cy="109479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5547" y="8502500"/>
            <a:ext cx="831094" cy="2103214"/>
            <a:chOff x="-415547" y="8502500"/>
            <a:chExt cx="831094" cy="21032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5547" y="8502500"/>
              <a:ext cx="831094" cy="21032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91999" y="0"/>
            <a:ext cx="4893715" cy="6677803"/>
            <a:chOff x="13391999" y="0"/>
            <a:chExt cx="4893715" cy="66778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91999" y="0"/>
              <a:ext cx="4893715" cy="667780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51429" y="9539048"/>
            <a:ext cx="409844" cy="35236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2915" y="9539048"/>
            <a:ext cx="3496549" cy="4290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23007" y="9720825"/>
            <a:ext cx="12546071" cy="20494"/>
            <a:chOff x="4323007" y="9720825"/>
            <a:chExt cx="12546071" cy="2049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23007" y="9720825"/>
              <a:ext cx="12546071" cy="204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12144" y="-711827"/>
            <a:ext cx="2461426" cy="1994164"/>
            <a:chOff x="7912144" y="-711827"/>
            <a:chExt cx="2461426" cy="199416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12144" y="-711827"/>
              <a:ext cx="2461426" cy="199416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80755" y="190020"/>
            <a:ext cx="1238886" cy="101902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07840" y="1575107"/>
            <a:ext cx="11809991" cy="124679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2022-12-31T21:57:28Z</dcterms:created>
  <dcterms:modified xsi:type="dcterms:W3CDTF">2022-12-31T21:57:28Z</dcterms:modified>
</cp:coreProperties>
</file>